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9" r:id="rId90"/>
    <p:sldId id="448" r:id="rId91"/>
    <p:sldId id="368" r:id="rId92"/>
    <p:sldId id="325" r:id="rId93"/>
    <p:sldId id="370" r:id="rId94"/>
    <p:sldId id="364" r:id="rId95"/>
    <p:sldId id="284" r:id="rId96"/>
    <p:sldId id="345" r:id="rId97"/>
    <p:sldId id="346" r:id="rId98"/>
    <p:sldId id="347" r:id="rId99"/>
    <p:sldId id="348" r:id="rId100"/>
    <p:sldId id="367" r:id="rId101"/>
    <p:sldId id="351" r:id="rId102"/>
    <p:sldId id="455" r:id="rId103"/>
    <p:sldId id="358" r:id="rId104"/>
    <p:sldId id="281" r:id="rId105"/>
    <p:sldId id="360" r:id="rId106"/>
    <p:sldId id="361" r:id="rId107"/>
    <p:sldId id="362" r:id="rId108"/>
    <p:sldId id="449" r:id="rId109"/>
    <p:sldId id="365" r:id="rId110"/>
    <p:sldId id="291" r:id="rId111"/>
    <p:sldId id="384" r:id="rId112"/>
    <p:sldId id="383" r:id="rId113"/>
    <p:sldId id="381" r:id="rId114"/>
    <p:sldId id="382" r:id="rId115"/>
    <p:sldId id="453" r:id="rId116"/>
    <p:sldId id="359" r:id="rId117"/>
    <p:sldId id="292" r:id="rId118"/>
    <p:sldId id="387" r:id="rId119"/>
    <p:sldId id="386" r:id="rId120"/>
    <p:sldId id="388" r:id="rId121"/>
    <p:sldId id="481" r:id="rId122"/>
    <p:sldId id="389" r:id="rId123"/>
    <p:sldId id="390" r:id="rId124"/>
    <p:sldId id="282" r:id="rId125"/>
    <p:sldId id="391" r:id="rId126"/>
    <p:sldId id="411" r:id="rId127"/>
    <p:sldId id="394" r:id="rId128"/>
    <p:sldId id="462" r:id="rId129"/>
    <p:sldId id="399" r:id="rId130"/>
    <p:sldId id="392" r:id="rId131"/>
    <p:sldId id="393" r:id="rId132"/>
    <p:sldId id="396" r:id="rId133"/>
    <p:sldId id="395" r:id="rId134"/>
    <p:sldId id="464" r:id="rId135"/>
    <p:sldId id="465" r:id="rId136"/>
    <p:sldId id="466" r:id="rId137"/>
    <p:sldId id="290" r:id="rId138"/>
    <p:sldId id="400" r:id="rId139"/>
    <p:sldId id="467" r:id="rId140"/>
    <p:sldId id="401" r:id="rId141"/>
    <p:sldId id="468" r:id="rId142"/>
    <p:sldId id="469" r:id="rId143"/>
    <p:sldId id="470" r:id="rId144"/>
    <p:sldId id="473" r:id="rId145"/>
    <p:sldId id="474" r:id="rId146"/>
    <p:sldId id="477" r:id="rId147"/>
    <p:sldId id="478" r:id="rId148"/>
    <p:sldId id="479" r:id="rId149"/>
    <p:sldId id="484" r:id="rId150"/>
    <p:sldId id="397" r:id="rId151"/>
    <p:sldId id="486" r:id="rId152"/>
    <p:sldId id="485" r:id="rId153"/>
    <p:sldId id="412" r:id="rId154"/>
    <p:sldId id="283" r:id="rId155"/>
    <p:sldId id="480" r:id="rId156"/>
    <p:sldId id="415" r:id="rId157"/>
    <p:sldId id="416" r:id="rId158"/>
    <p:sldId id="418" r:id="rId159"/>
    <p:sldId id="419" r:id="rId160"/>
    <p:sldId id="420" r:id="rId161"/>
    <p:sldId id="424" r:id="rId162"/>
    <p:sldId id="425" r:id="rId163"/>
    <p:sldId id="426" r:id="rId164"/>
    <p:sldId id="423" r:id="rId165"/>
    <p:sldId id="482" r:id="rId166"/>
    <p:sldId id="422" r:id="rId1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 id="364"/>
          </p14:sldIdLst>
        </p14:section>
        <p14:section name="Le risorse" id="{A5EFD304-A7FA-4260-8326-39B77A04F674}">
          <p14:sldIdLst>
            <p14:sldId id="284"/>
            <p14:sldId id="345"/>
            <p14:sldId id="346"/>
            <p14:sldId id="347"/>
            <p14:sldId id="348"/>
            <p14:sldId id="367"/>
            <p14:sldId id="351"/>
            <p14:sldId id="455"/>
            <p14:sldId id="358"/>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453"/>
            <p14:sldId id="359"/>
          </p14:sldIdLst>
        </p14:section>
        <p14:section name="Attached Property" id="{EBD3FC1B-36CF-436C-8F76-3B902380D441}">
          <p14:sldIdLst>
            <p14:sldId id="292"/>
            <p14:sldId id="387"/>
            <p14:sldId id="386"/>
            <p14:sldId id="388"/>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MVVM" id="{E61442EB-263F-41B9-B1C9-52631F724CAF}">
          <p14:sldIdLst>
            <p14:sldId id="290"/>
            <p14:sldId id="400"/>
            <p14:sldId id="467"/>
            <p14:sldId id="401"/>
            <p14:sldId id="468"/>
            <p14:sldId id="469"/>
            <p14:sldId id="470"/>
            <p14:sldId id="473"/>
            <p14:sldId id="474"/>
            <p14:sldId id="477"/>
            <p14:sldId id="478"/>
            <p14:sldId id="479"/>
          </p14:sldIdLst>
        </p14:section>
        <p14:section name="coffee break" id="{56321A86-0F42-4002-B919-0A2977FDD5EC}">
          <p14:sldIdLst>
            <p14:sldId id="484"/>
          </p14:sldIdLst>
        </p14:section>
        <p14:section name="Converters" id="{738159B8-32FE-4B04-901A-A49C5F238573}">
          <p14:sldIdLst>
            <p14:sldId id="397"/>
            <p14:sldId id="486"/>
            <p14:sldId id="485"/>
            <p14:sldId id="412"/>
          </p14:sldIdLst>
        </p14:section>
        <p14:section name="Command" id="{C1C9A7E1-3CD2-4C0E-9CC1-15804EA647DE}">
          <p14:sldIdLst>
            <p14:sldId id="283"/>
            <p14:sldId id="480"/>
            <p14:sldId id="415"/>
            <p14:sldId id="416"/>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8451" autoAdjust="0"/>
  </p:normalViewPr>
  <p:slideViewPr>
    <p:cSldViewPr snapToGrid="0">
      <p:cViewPr varScale="1">
        <p:scale>
          <a:sx n="58" d="100"/>
          <a:sy n="58" d="100"/>
        </p:scale>
        <p:origin x="83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ata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svg"/><Relationship Id="rId1" Type="http://schemas.openxmlformats.org/officeDocument/2006/relationships/image" Target="../media/image158.png"/><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diagrams/_rels/data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svg"/><Relationship Id="rId1" Type="http://schemas.openxmlformats.org/officeDocument/2006/relationships/image" Target="../media/image158.png"/><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04/12/2019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100</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108</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116</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04/12/2019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04/12/2019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01.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diagramLayout" Target="../diagrams/layout18.xml"/><Relationship Id="rId7" Type="http://schemas.openxmlformats.org/officeDocument/2006/relationships/image" Target="../media/image153.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5.svg"/><Relationship Id="rId4" Type="http://schemas.openxmlformats.org/officeDocument/2006/relationships/diagramQuickStyle" Target="../diagrams/quickStyle18.xml"/><Relationship Id="rId9" Type="http://schemas.openxmlformats.org/officeDocument/2006/relationships/image" Target="../media/image135.png"/></Relationships>
</file>

<file path=ppt/slides/_rels/slide11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3.png"/><Relationship Id="rId7" Type="http://schemas.openxmlformats.org/officeDocument/2006/relationships/image" Target="../media/image157.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1.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diagramLayout" Target="../diagrams/layout26.xml"/><Relationship Id="rId7" Type="http://schemas.openxmlformats.org/officeDocument/2006/relationships/image" Target="../media/image175.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6.xml"/><Relationship Id="rId5" Type="http://schemas.openxmlformats.org/officeDocument/2006/relationships/image" Target="../media/image181.sv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Create un vostro tema utilizzando gli stili ed applicatelo alla schermata di login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6"/>
          <a:srcRect l="41852" t="21533" r="22636" b="62410"/>
          <a:stretch/>
        </p:blipFill>
        <p:spPr>
          <a:xfrm>
            <a:off x="6341989" y="2640367"/>
            <a:ext cx="4329629" cy="1101200"/>
          </a:xfrm>
          <a:prstGeom prst="rect">
            <a:avLst/>
          </a:prstGeom>
        </p:spPr>
      </p:pic>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DYNAMIC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94917066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450691" y="2768197"/>
            <a:ext cx="6469560" cy="3649858"/>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Partendo dal precedente progetto, lasciando inalterato il layout precedente, sovrapponiamo una sezione con i controlli come quella in figura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6"/>
          <a:srcRect l="21340" t="17055" r="17395" b="21419"/>
          <a:stretch/>
        </p:blipFill>
        <p:spPr>
          <a:xfrm>
            <a:off x="5493878" y="2853368"/>
            <a:ext cx="6426373" cy="3630237"/>
          </a:xfrm>
          <a:prstGeom prst="rect">
            <a:avLst/>
          </a:prstGeom>
        </p:spPr>
      </p:pic>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9021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4815</Words>
  <Application>Microsoft Office PowerPoint</Application>
  <PresentationFormat>Widescreen</PresentationFormat>
  <Paragraphs>642</Paragraphs>
  <Slides>166</Slides>
  <Notes>22</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166</vt:i4>
      </vt:variant>
    </vt:vector>
  </HeadingPairs>
  <TitlesOfParts>
    <vt:vector size="174"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CHALLENGE CREATE UN VOSTRO TEMA</vt:lpstr>
      <vt:lpstr>/* LIFE RUN ON CODE */</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CHALLENGE MY DYNAMIC USERCONTROL</vt:lpstr>
      <vt:lpstr>/* LIFE RUN ON CODE */</vt:lpstr>
      <vt:lpstr>Attached property</vt:lpstr>
      <vt:lpstr>Attached Property</vt:lpstr>
      <vt:lpstr>Attached Property</vt:lpstr>
      <vt:lpstr>Attached Property</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Coffee break</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Command</vt:lpstr>
      <vt:lpstr>ICommand perché non si vive di solo dati</vt:lpstr>
      <vt:lpstr>Command</vt:lpstr>
      <vt:lpstr>ICommand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13</cp:revision>
  <dcterms:created xsi:type="dcterms:W3CDTF">2019-12-01T18:44:19Z</dcterms:created>
  <dcterms:modified xsi:type="dcterms:W3CDTF">2019-12-04T22:48:58Z</dcterms:modified>
</cp:coreProperties>
</file>